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7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2B359-5A8E-7B0A-9F2E-83C7E9752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21873-8A3F-10BC-855B-C87F431F0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2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E615B-93DB-9666-F883-3113892E2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408562"/>
            <a:ext cx="9001462" cy="3101401"/>
          </a:xfrm>
        </p:spPr>
        <p:txBody>
          <a:bodyPr>
            <a:normAutofit fontScale="90000"/>
          </a:bodyPr>
          <a:lstStyle/>
          <a:p>
            <a:r>
              <a:rPr kumimoji="0" lang="en-US" altLang="en-US" sz="1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2 TIMOTHY </a:t>
            </a:r>
            <a:r>
              <a:rPr kumimoji="0" lang="en-US" altLang="en-US" sz="1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4:6-8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6671A-F45A-25FF-6727-8D59677AF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017522"/>
            <a:ext cx="9001462" cy="1240277"/>
          </a:xfrm>
        </p:spPr>
        <p:txBody>
          <a:bodyPr>
            <a:normAutofit/>
          </a:bodyPr>
          <a:lstStyle/>
          <a:p>
            <a:r>
              <a:rPr lang="en-US" sz="6000" b="1" dirty="0"/>
              <a:t>James 4:14</a:t>
            </a:r>
          </a:p>
        </p:txBody>
      </p:sp>
    </p:spTree>
    <p:extLst>
      <p:ext uri="{BB962C8B-B14F-4D97-AF65-F5344CB8AC3E}">
        <p14:creationId xmlns:p14="http://schemas.microsoft.com/office/powerpoint/2010/main" val="76108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3EC71-C74B-ECD4-6C93-CCC0CD210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7167A-0C19-7DC1-7C48-7D19EF031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408562"/>
            <a:ext cx="9001462" cy="3784059"/>
          </a:xfrm>
        </p:spPr>
        <p:txBody>
          <a:bodyPr>
            <a:normAutofit fontScale="90000"/>
          </a:bodyPr>
          <a:lstStyle/>
          <a:p>
            <a:r>
              <a:rPr lang="en-US" sz="9600" i="1" dirty="0"/>
              <a:t>“What if this is my last sermon?”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FFC42B-DBD1-8059-3A1B-DD909615E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474723"/>
            <a:ext cx="9001462" cy="1089497"/>
          </a:xfrm>
        </p:spPr>
        <p:txBody>
          <a:bodyPr>
            <a:normAutofit/>
          </a:bodyPr>
          <a:lstStyle/>
          <a:p>
            <a:r>
              <a:rPr lang="en-US" sz="5400" dirty="0"/>
              <a:t>Acts 20:17-38</a:t>
            </a:r>
          </a:p>
        </p:txBody>
      </p:sp>
    </p:spTree>
    <p:extLst>
      <p:ext uri="{BB962C8B-B14F-4D97-AF65-F5344CB8AC3E}">
        <p14:creationId xmlns:p14="http://schemas.microsoft.com/office/powerpoint/2010/main" val="309357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37FA3-F333-CCA3-E0E4-FB1FB57E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Declare the whole counsel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B8BBC-85E8-0CFF-C677-3707D7536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668046"/>
            <a:ext cx="6673780" cy="4765717"/>
          </a:xfrm>
        </p:spPr>
        <p:txBody>
          <a:bodyPr>
            <a:noAutofit/>
          </a:bodyPr>
          <a:lstStyle/>
          <a:p>
            <a:r>
              <a:rPr lang="en-US" sz="2800" dirty="0"/>
              <a:t>Acts 20:26,27 – Never held anything back that was needed</a:t>
            </a:r>
          </a:p>
          <a:p>
            <a:r>
              <a:rPr lang="en-US" sz="2800" dirty="0"/>
              <a:t>What did Paul preach on Mars Hill in Athens?</a:t>
            </a:r>
          </a:p>
          <a:p>
            <a:r>
              <a:rPr lang="en-US" sz="2800" dirty="0"/>
              <a:t>Some “neutral” subject that wouldn’t offend idolaters?  </a:t>
            </a:r>
            <a:r>
              <a:rPr lang="en-US" sz="2800" b="1" i="1" dirty="0"/>
              <a:t>NO!</a:t>
            </a:r>
            <a:r>
              <a:rPr lang="en-US" sz="2800" dirty="0"/>
              <a:t> </a:t>
            </a:r>
          </a:p>
          <a:p>
            <a:r>
              <a:rPr lang="en-US" sz="2800" dirty="0"/>
              <a:t>Acts 17:23 – He hit the nail on the HEAD!</a:t>
            </a:r>
          </a:p>
        </p:txBody>
      </p:sp>
      <p:pic>
        <p:nvPicPr>
          <p:cNvPr id="9" name="Picture 8" descr="A stone sculpture of a vessel&#10;&#10;AI-generated content may be incorrect.">
            <a:extLst>
              <a:ext uri="{FF2B5EF4-FFF2-40B4-BE49-F238E27FC236}">
                <a16:creationId xmlns:a16="http://schemas.microsoft.com/office/drawing/2014/main" id="{DB1C4692-4C3B-1DC7-155A-3903C1020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306" y="1867710"/>
            <a:ext cx="3424541" cy="456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7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690AA-6A78-D720-10A4-A622068D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806D-508A-BDDD-7873-1F73583DD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Show them the importance of humility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DC60D-1707-EEE6-8758-D6365ABE2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574" y="1668047"/>
            <a:ext cx="10548632" cy="4765717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3300" dirty="0"/>
              <a:t>Acts 20:19 – Placing the good of others above my own</a:t>
            </a:r>
          </a:p>
          <a:p>
            <a:pPr>
              <a:lnSpc>
                <a:spcPct val="130000"/>
              </a:lnSpc>
            </a:pPr>
            <a:r>
              <a:rPr lang="en-US" sz="3300" dirty="0"/>
              <a:t>Philippians 2:3-8 “in lowliness of mind let each esteem others better than himself”</a:t>
            </a:r>
          </a:p>
          <a:p>
            <a:pPr>
              <a:lnSpc>
                <a:spcPct val="130000"/>
              </a:lnSpc>
            </a:pPr>
            <a:r>
              <a:rPr lang="en-US" sz="3300" dirty="0"/>
              <a:t>Deep compassion for all ensnared in sin</a:t>
            </a:r>
          </a:p>
          <a:p>
            <a:pPr>
              <a:lnSpc>
                <a:spcPct val="130000"/>
              </a:lnSpc>
            </a:pPr>
            <a:r>
              <a:rPr lang="en-US" sz="3300" dirty="0"/>
              <a:t>Those who continue to face temptations of this life</a:t>
            </a:r>
          </a:p>
        </p:txBody>
      </p:sp>
    </p:spTree>
    <p:extLst>
      <p:ext uri="{BB962C8B-B14F-4D97-AF65-F5344CB8AC3E}">
        <p14:creationId xmlns:p14="http://schemas.microsoft.com/office/powerpoint/2010/main" val="382219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18CEF-C6E6-FAFF-F316-5FE2781F7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E8AF-88A5-0D72-2195-E93946563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Urge people to be on their guard!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2974B-9D15-4CC4-5B8F-0F1F1AA15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434584"/>
            <a:ext cx="10548632" cy="4765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Acts 20:31 – Satan ever trying to get more followers 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1 Peter 5:8,9 “the devil walks about like a roaring lion, seeking whom he may devour. “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Philippians 3:2 “Beware of dogs, beware of evil workers, beware of the mutilation.” 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Colossians 2:8 “Beware lest anyone cheat you”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2 Peter 3:17 “being led away with the error of the wicked.” </a:t>
            </a:r>
          </a:p>
        </p:txBody>
      </p:sp>
    </p:spTree>
    <p:extLst>
      <p:ext uri="{BB962C8B-B14F-4D97-AF65-F5344CB8AC3E}">
        <p14:creationId xmlns:p14="http://schemas.microsoft.com/office/powerpoint/2010/main" val="102764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CD72A-0DC2-8668-83C6-32A3E3AEB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5AC60-C37B-B939-F460-50F76D4FB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Admonish elders to watch out for the flock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F34D8-4BD0-6EC7-8F89-5A7487576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668047"/>
            <a:ext cx="10548632" cy="4765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Acts 20:28 – Watch out for the flock “overseers”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Ezekiel 3:17-21 “I have made you a watchman…”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Elders must “sound warning”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Matthew 7:15 “Beware of false prophets, who come to you in sheep’s clothing, but inwardly they are ravenous wolves.” 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Matthew 10:16 “I send you out as sheep in the midst of wolves…”</a:t>
            </a:r>
          </a:p>
        </p:txBody>
      </p:sp>
    </p:spTree>
    <p:extLst>
      <p:ext uri="{BB962C8B-B14F-4D97-AF65-F5344CB8AC3E}">
        <p14:creationId xmlns:p14="http://schemas.microsoft.com/office/powerpoint/2010/main" val="157220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21E65-EE41-3299-E6B7-391C51898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6AE9-BDE1-871E-107E-F96607CA3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Warn that there may be apostates who will come from the elders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7DA1D-CA4C-3137-7833-B78E2F407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668047"/>
            <a:ext cx="10548632" cy="4765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Acts 20:30 – “from among yourselves men will rise up, speaking perverse things, to draw away the disciples after themselves.”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Even from among the Apostles – Galatians 2:11-14 “Peter had come to Antioch, I withstood him to his face, because he was to be blamed”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Paul commanded Corinth to purge out such destructive influences – 1 Corinthians 5:6,7</a:t>
            </a:r>
          </a:p>
        </p:txBody>
      </p:sp>
    </p:spTree>
    <p:extLst>
      <p:ext uri="{BB962C8B-B14F-4D97-AF65-F5344CB8AC3E}">
        <p14:creationId xmlns:p14="http://schemas.microsoft.com/office/powerpoint/2010/main" val="138949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4A92-C505-05D7-1571-5FB1C3E84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782BE-B156-6757-44CF-6ADAB4F35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I could not be influenced to compromise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4E3D3-68FE-2740-B04E-792449C50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668047"/>
            <a:ext cx="10548632" cy="4765717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3300" dirty="0"/>
              <a:t>Acts 20:22-24 – “none of these things move me; nor do I count my life dear to myself.”</a:t>
            </a:r>
          </a:p>
          <a:p>
            <a:pPr>
              <a:lnSpc>
                <a:spcPct val="130000"/>
              </a:lnSpc>
            </a:pPr>
            <a:r>
              <a:rPr lang="en-US" sz="3300" dirty="0"/>
              <a:t>Hebrews 10:38,39 “we are not of those who draw back to perdition”</a:t>
            </a:r>
          </a:p>
          <a:p>
            <a:pPr>
              <a:lnSpc>
                <a:spcPct val="130000"/>
              </a:lnSpc>
            </a:pPr>
            <a:r>
              <a:rPr lang="en-US" sz="3300" dirty="0"/>
              <a:t>Matthew 10:28 “And do not fear those who kill the body but cannot kill the soul. But rather fear Him who is able to destroy both soul and body in hell.”</a:t>
            </a:r>
          </a:p>
        </p:txBody>
      </p:sp>
    </p:spTree>
    <p:extLst>
      <p:ext uri="{BB962C8B-B14F-4D97-AF65-F5344CB8AC3E}">
        <p14:creationId xmlns:p14="http://schemas.microsoft.com/office/powerpoint/2010/main" val="242093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4474B-A68C-960C-F33C-AE83C27C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D315D-DD5C-7973-1D99-6E470350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Paul was going “bound in the spirit”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78B10-D2BE-3159-CD24-A03F72D5F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668047"/>
            <a:ext cx="10548632" cy="4765717"/>
          </a:xfrm>
        </p:spPr>
        <p:txBody>
          <a:bodyPr>
            <a:noAutofit/>
          </a:bodyPr>
          <a:lstStyle/>
          <a:p>
            <a:r>
              <a:rPr lang="en-US" sz="3300" dirty="0"/>
              <a:t>Acts 20:22 –  he was under compulsion to preach the gospel</a:t>
            </a:r>
          </a:p>
          <a:p>
            <a:r>
              <a:rPr lang="en-US" sz="3300" dirty="0"/>
              <a:t>1 Corinthians 9:16 “woe is me if I do not preach the gospel.” </a:t>
            </a:r>
          </a:p>
          <a:p>
            <a:r>
              <a:rPr lang="en-US" sz="3300" dirty="0"/>
              <a:t>“Don’t preach the gospel unless you just can’t help yourself!” </a:t>
            </a:r>
          </a:p>
          <a:p>
            <a:r>
              <a:rPr lang="en-US" sz="3300" dirty="0"/>
              <a:t>Be willing to stand for the TRUTH at ANY COST!</a:t>
            </a:r>
          </a:p>
        </p:txBody>
      </p:sp>
    </p:spTree>
    <p:extLst>
      <p:ext uri="{BB962C8B-B14F-4D97-AF65-F5344CB8AC3E}">
        <p14:creationId xmlns:p14="http://schemas.microsoft.com/office/powerpoint/2010/main" val="273580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BC8FD-6241-2597-6C60-29C3CE8C5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C056-0372-24B8-65AE-73D9E0D59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Preaching the gospel to all who need it is vitally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B8B6-5341-0407-B35F-66045C830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668047"/>
            <a:ext cx="10548632" cy="4765717"/>
          </a:xfrm>
        </p:spPr>
        <p:txBody>
          <a:bodyPr>
            <a:noAutofit/>
          </a:bodyPr>
          <a:lstStyle/>
          <a:p>
            <a:r>
              <a:rPr lang="en-US" sz="3300" dirty="0"/>
              <a:t>Acts 20:20,21 –  “testifying to Jews, and also to Greeks, repentance toward God and faith toward our Lord Jesus Christ.” </a:t>
            </a:r>
          </a:p>
          <a:p>
            <a:r>
              <a:rPr lang="en-US" sz="3300" dirty="0"/>
              <a:t>Romans 1:16,17 “it is the power of God to salvation for everyone who believes,”</a:t>
            </a:r>
          </a:p>
          <a:p>
            <a:r>
              <a:rPr lang="en-US" sz="3300" dirty="0"/>
              <a:t>James 1:21 “receive with meekness the implanted word, which is able to save your souls.” </a:t>
            </a:r>
          </a:p>
        </p:txBody>
      </p:sp>
    </p:spTree>
    <p:extLst>
      <p:ext uri="{BB962C8B-B14F-4D97-AF65-F5344CB8AC3E}">
        <p14:creationId xmlns:p14="http://schemas.microsoft.com/office/powerpoint/2010/main" val="19915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9D6C1-E527-7109-9ADF-449A1387D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9277-E396-A5D3-7A73-83143C760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Seeing my own life as being of no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4C10A-9859-47A0-4839-5DE974493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517515"/>
            <a:ext cx="10548632" cy="4916249"/>
          </a:xfrm>
        </p:spPr>
        <p:txBody>
          <a:bodyPr>
            <a:noAutofit/>
          </a:bodyPr>
          <a:lstStyle/>
          <a:p>
            <a:r>
              <a:rPr lang="en-US" sz="3300" dirty="0"/>
              <a:t>Acts 20:24 –  “nor do I count my life dear to myself” </a:t>
            </a:r>
          </a:p>
          <a:p>
            <a:r>
              <a:rPr lang="en-US" sz="3300" dirty="0"/>
              <a:t>Philippians 3:7-11 “I also count all things loss for the excellence of the knowledge of Christ Jesus my Lord, for whom I have suffered the loss of all things, and count them as rubbish, that I may gain Christ …and the fellowship of His sufferings, being conformed to His death,11 if, by any means, I may attain to the resurrection from the dead.,”</a:t>
            </a:r>
          </a:p>
        </p:txBody>
      </p:sp>
    </p:spTree>
    <p:extLst>
      <p:ext uri="{BB962C8B-B14F-4D97-AF65-F5344CB8AC3E}">
        <p14:creationId xmlns:p14="http://schemas.microsoft.com/office/powerpoint/2010/main" val="1647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450E9-F1D1-EF49-AB86-41C432C97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4AB5-6A6F-923F-ECC0-A1B8AB90D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Remind brethren to “help the weak”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3C6D6-61FC-10E4-BF99-5CFC7CA96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517515"/>
            <a:ext cx="10548632" cy="4916249"/>
          </a:xfrm>
        </p:spPr>
        <p:txBody>
          <a:bodyPr>
            <a:noAutofit/>
          </a:bodyPr>
          <a:lstStyle/>
          <a:p>
            <a:r>
              <a:rPr lang="en-US" sz="3300" dirty="0"/>
              <a:t>Acts 20:35 –  “I have shown you in every way, by laboring like this, that you must support the weak. ” </a:t>
            </a:r>
          </a:p>
          <a:p>
            <a:r>
              <a:rPr lang="en-US" sz="3300" dirty="0"/>
              <a:t>1 Timothy 6:17-19 “not to be haughty, nor to trust in uncertain riches” “do good, that they be rich in good works, ready to give, willing to share, 19 storing up for themselves a good foundation for the time to come, that they may lay hold on eternal life.”</a:t>
            </a:r>
          </a:p>
        </p:txBody>
      </p:sp>
    </p:spTree>
    <p:extLst>
      <p:ext uri="{BB962C8B-B14F-4D97-AF65-F5344CB8AC3E}">
        <p14:creationId xmlns:p14="http://schemas.microsoft.com/office/powerpoint/2010/main" val="428793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99911-0E80-8943-6E5A-37195FC10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8C910-4BCF-F59F-6DF1-5E405F866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“free from the blood of all men”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7039A-8F9D-2C9A-FCE6-93DDBB723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517515"/>
            <a:ext cx="10548632" cy="491624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300" dirty="0"/>
              <a:t>Acts 20:26 –  “Therefore I testify to you this day that I am innocent of the blood of all men.” </a:t>
            </a:r>
          </a:p>
          <a:p>
            <a:pPr>
              <a:lnSpc>
                <a:spcPct val="150000"/>
              </a:lnSpc>
            </a:pPr>
            <a:r>
              <a:rPr lang="en-US" sz="3300" dirty="0"/>
              <a:t>Acts 18:6 “But when they opposed him and blasphemed, he shook his garments and said to them, “Your blood be upon your own heads; I am clean. From now on I will go to the Gentiles.” </a:t>
            </a:r>
          </a:p>
          <a:p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73351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93F2-E4D8-66CC-506B-04185A29E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3596-DB89-9E3F-ECBF-B98538B32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5" y="424236"/>
            <a:ext cx="10353761" cy="1326321"/>
          </a:xfrm>
        </p:spPr>
        <p:txBody>
          <a:bodyPr/>
          <a:lstStyle/>
          <a:p>
            <a:r>
              <a:rPr lang="en-US" dirty="0"/>
              <a:t>“YOU SHALL SEE MY FACE NO MORE”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38223-6CAC-BC6E-29CA-BA0B46A3B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4" y="1517515"/>
            <a:ext cx="10548632" cy="49162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Acts 20:25 –  “you all, among whom I have gone preaching the kingdom of God, will see my face no more..”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Acts 20:37  all weep “..freely,   and fall on Paul’s neck and kiss him..” </a:t>
            </a:r>
          </a:p>
          <a:p>
            <a:r>
              <a:rPr lang="en-US" sz="3200" dirty="0"/>
              <a:t>2 Corinthians 6:2 “In an acceptable time I have heard you,  And in the day of salvation I have helped you.” Behold, now is the accepted time; behold, now is the day of salvation.”</a:t>
            </a:r>
          </a:p>
        </p:txBody>
      </p:sp>
    </p:spTree>
    <p:extLst>
      <p:ext uri="{BB962C8B-B14F-4D97-AF65-F5344CB8AC3E}">
        <p14:creationId xmlns:p14="http://schemas.microsoft.com/office/powerpoint/2010/main" val="266245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12D18-D757-BEF7-82B8-6BB42CA83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A3B95-11D0-64D9-ABB5-3C8A9EA0F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68593"/>
            <a:ext cx="10353761" cy="1861764"/>
          </a:xfrm>
        </p:spPr>
        <p:txBody>
          <a:bodyPr>
            <a:normAutofit fontScale="90000"/>
          </a:bodyPr>
          <a:lstStyle/>
          <a:p>
            <a:r>
              <a:rPr lang="en-US" dirty="0"/>
              <a:t>“I 	COMMEND YOU TO GOD AND TO THE WORD OF HIS GRACE, which is able to build you up and give you an inheritance among all those who are sanctified”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8CE7-A5F7-A5C3-E7CE-C385F41F9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3" y="2130357"/>
            <a:ext cx="10548632" cy="44590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50" dirty="0"/>
              <a:t>Acts 20:32 –  My Last Sermon Would Be My Final Opportunity To Say And Do What I Can To Save As Many Souls As Possible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50" dirty="0"/>
              <a:t>Every Sermon Must Be Treated As If It Were Their LAST!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50" dirty="0"/>
              <a:t>More Urgent, Thoughtful Preaching Designed to Shake Men From Their Lethargy, And Bring Lost Souls To Christ!</a:t>
            </a:r>
          </a:p>
        </p:txBody>
      </p:sp>
    </p:spTree>
    <p:extLst>
      <p:ext uri="{BB962C8B-B14F-4D97-AF65-F5344CB8AC3E}">
        <p14:creationId xmlns:p14="http://schemas.microsoft.com/office/powerpoint/2010/main" val="123754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1375</TotalTime>
  <Words>992</Words>
  <Application>Microsoft Office PowerPoint</Application>
  <PresentationFormat>Widescreen</PresentationFormat>
  <Paragraphs>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Bookman Old Style</vt:lpstr>
      <vt:lpstr>Rockwell</vt:lpstr>
      <vt:lpstr>Damask</vt:lpstr>
      <vt:lpstr>PowerPoint Presentation</vt:lpstr>
      <vt:lpstr>2 TIMOTHY 4:6-8</vt:lpstr>
      <vt:lpstr>“What if this is my last sermon?”</vt:lpstr>
      <vt:lpstr>Declare the whole counsel of god</vt:lpstr>
      <vt:lpstr>Show them the importance of humility</vt:lpstr>
      <vt:lpstr>Urge people to be on their guard!</vt:lpstr>
      <vt:lpstr>Admonish elders to watch out for the flock of god</vt:lpstr>
      <vt:lpstr>Warn that there may be apostates who will come from the elders</vt:lpstr>
      <vt:lpstr>I could not be influenced to compromise</vt:lpstr>
      <vt:lpstr>Paul was going “bound in the spirit”</vt:lpstr>
      <vt:lpstr>Preaching the gospel to all who need it is vitally important</vt:lpstr>
      <vt:lpstr>Seeing my own life as being of no account</vt:lpstr>
      <vt:lpstr>Remind brethren to “help the weak”</vt:lpstr>
      <vt:lpstr>“free from the blood of all men”</vt:lpstr>
      <vt:lpstr>“YOU SHALL SEE MY FACE NO MORE”</vt:lpstr>
      <vt:lpstr>“I  COMMEND YOU TO GOD AND TO THE WORD OF HIS GRACE, which is able to build you up and give you an inheritance among all those who are sanctified”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19</cp:revision>
  <dcterms:created xsi:type="dcterms:W3CDTF">2025-03-18T19:56:28Z</dcterms:created>
  <dcterms:modified xsi:type="dcterms:W3CDTF">2025-03-20T21:17:26Z</dcterms:modified>
</cp:coreProperties>
</file>